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Type="http://schemas.openxmlformats.org/officeDocument/2006/relationships/officeDocument" Target="ppt/presentation.xml" Id="R15d0907be748422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a3d8eadca344e0"/>
  </p:sldMasterIdLst>
  <p:sldIdLst>
    <p:sldId xmlns:r="http://schemas.openxmlformats.org/officeDocument/2006/relationships" id="256" r:id="R932b14b7f8444695"/>
    <p:sldId xmlns:r="http://schemas.openxmlformats.org/officeDocument/2006/relationships" id="257" r:id="Re25807ab18a148ec"/>
    <p:sldId xmlns:r="http://schemas.openxmlformats.org/officeDocument/2006/relationships" id="258" r:id="Rbcaaf02a90694a0b"/>
  </p:sldIdLst>
  <p:sldSz cx="12192000" cy="6858000"/>
  <p:notesSz cx="6858000" cy="9144000"/>
</p:presentation>
</file>

<file path=ppt/_rels/presentation.xml.rels><?xml version="1.0" encoding="utf-8"?><Relationships xmlns="http://schemas.openxmlformats.org/package/2006/relationships"><Relationship Type="http://schemas.openxmlformats.org/officeDocument/2006/relationships/slideMaster" Target="slideMasters/slideMaster1.xml" Id="R1ea3d8eadca344e0" /><Relationship Type="http://schemas.openxmlformats.org/officeDocument/2006/relationships/theme" Target="theme/theme1.xml" Id="R774cd4a1d0964d3c" /><Relationship Type="http://schemas.openxmlformats.org/officeDocument/2006/relationships/slide" Target="slides/slide1.xml" Id="R932b14b7f8444695" /><Relationship Type="http://schemas.openxmlformats.org/officeDocument/2006/relationships/slide" Target="slides/slide2.xml" Id="Re25807ab18a148ec" /><Relationship Type="http://schemas.openxmlformats.org/officeDocument/2006/relationships/slide" Target="slides/slide3.xml" Id="Rbcaaf02a90694a0b" /></Relationships>
</file>

<file path=ppt/slideLayouts/_rels/slideLayout1.xml.rels><?xml version="1.0" encoding="utf-8"?><Relationships xmlns="http://schemas.openxmlformats.org/package/2006/relationships"><Relationship Type="http://schemas.openxmlformats.org/officeDocument/2006/relationships/slideMaster" Target="../slideMasters/slideMaster1.xml" Id="R6e2b2180b8ab4991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Masters/_rels/slideMaster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99e9b0d64a80486c" /><Relationship Type="http://schemas.openxmlformats.org/officeDocument/2006/relationships/theme" Target="../theme/theme1.xml" Id="Rbc12bb990dde4ca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e9b0d64a80486c"/>
  </p:sldLayoutIdLst>
  <p:txStyles>
    <p:titleStyle>
      <a:lvl1pPr xmlns:a="http://schemas.openxmlformats.org/drawingml/2006/main"/>
    </p:titleStyle>
    <p:bodyStyle>
      <a:lvl1pPr xmlns:a="http://schemas.openxmlformats.org/drawingml/2006/main"/>
    </p:bodyStyle>
    <p:otherStyle/>
  </p:txStyles>
</p:sldMaster>
</file>

<file path=ppt/slides/_rels/slide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a4b2fdd45e384489" /></Relationships>
</file>

<file path=ppt/slides/_rels/slide2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b2c0781629cf4fd4" /></Relationships>
</file>

<file path=ppt/slides/_rels/slide3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e401ccf512734847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noFill/>
          </a:ln>
        </p:spPr>
      </p:sp>
      <p:sp>
        <p:nvSpPr>
          <p:cNvPr id="3" name="CoverRu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952500"/>
            <a:ext cx="6096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71E3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84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3400" b="1" i="0" dirty="0">
                <a:solidFill>
                  <a:srgbClr val="111318"/>
                </a:solidFill>
                <a:latin typeface="Aptos Display"/>
              </a:rPr>
              <a:t>Revisão trimestral com fontes</a:t>
            </a:r>
            <a:endParaRPr lang="en-US" sz="3400"/>
          </a:p>
        </p:txBody>
      </p:sp>
      <p:sp>
        <p:nvSpPr>
          <p:cNvPr id="5" name="Sub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574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2000" b="0" i="0" dirty="0">
                <a:solidFill>
                  <a:srgbClr val="111318"/>
                </a:solidFill>
                <a:latin typeface="Aptos"/>
              </a:rPr>
              <a:t>Exemplo editorial fictício · milhares de USD</a:t>
            </a:r>
            <a:endParaRPr lang="en-US" sz="2000"/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8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10033000" cy="69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111318"/>
                </a:solidFill>
                <a:latin typeface="Aptos Display"/>
              </a:rPr>
              <a:t>T3 supera o plano em 40, aproximadamente 3,7%.</a:t>
            </a:r>
            <a:endParaRPr lang="en-US" sz="2800"/>
          </a:p>
        </p:txBody>
      </p:sp>
      <p:sp>
        <p:nvSpPr>
          <p:cNvPr id="5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509905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18000"/>
              </a:srgbClr>
            </a:solidFill>
          </a:ln>
        </p:spPr>
      </p:sp>
      <p:sp>
        <p:nvSpPr>
          <p:cNvPr id="6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207645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8000"/>
              </a:srgbClr>
            </a:solidFill>
          </a:ln>
        </p:spPr>
      </p:sp>
      <p:sp>
        <p:nvSpPr>
          <p:cNvPr id="7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2300" y="1987550"/>
            <a:ext cx="42545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45559"/>
                </a:solidFill>
                <a:latin typeface="Aptos"/>
              </a:rPr>
              <a:t>1,200</a:t>
            </a:r>
            <a:endParaRPr lang="en-US" sz="900"/>
          </a:p>
        </p:txBody>
      </p:sp>
      <p:sp>
        <p:nvSpPr>
          <p:cNvPr id="8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257810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8000"/>
              </a:srgbClr>
            </a:solidFill>
          </a:ln>
        </p:spPr>
      </p:sp>
      <p:sp>
        <p:nvSpPr>
          <p:cNvPr id="9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2300" y="2489200"/>
            <a:ext cx="42545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45559"/>
                </a:solidFill>
                <a:latin typeface="Aptos"/>
              </a:rPr>
              <a:t>1,000</a:t>
            </a:r>
            <a:endParaRPr lang="en-US" sz="900"/>
          </a:p>
        </p:txBody>
      </p:sp>
      <p:sp>
        <p:nvSpPr>
          <p:cNvPr id="10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308610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8000"/>
              </a:srgbClr>
            </a:solidFill>
          </a:ln>
        </p:spPr>
      </p:sp>
      <p:sp>
        <p:nvSpPr>
          <p:cNvPr id="11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990850"/>
            <a:ext cx="2794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45559"/>
                </a:solidFill>
                <a:latin typeface="Aptos"/>
              </a:rPr>
              <a:t>800</a:t>
            </a:r>
            <a:endParaRPr lang="en-US" sz="900"/>
          </a:p>
        </p:txBody>
      </p:sp>
      <p:sp>
        <p:nvSpPr>
          <p:cNvPr id="12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358775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8000"/>
              </a:srgbClr>
            </a:solidFill>
          </a:ln>
        </p:spPr>
      </p:sp>
      <p:sp>
        <p:nvSpPr>
          <p:cNvPr id="13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498850"/>
            <a:ext cx="2794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45559"/>
                </a:solidFill>
                <a:latin typeface="Aptos"/>
              </a:rPr>
              <a:t>600</a:t>
            </a:r>
            <a:endParaRPr lang="en-US" sz="900"/>
          </a:p>
        </p:txBody>
      </p:sp>
      <p:sp>
        <p:nvSpPr>
          <p:cNvPr id="14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408940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8000"/>
              </a:srgbClr>
            </a:solidFill>
          </a:ln>
        </p:spPr>
      </p:sp>
      <p:sp>
        <p:nvSpPr>
          <p:cNvPr id="15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000500"/>
            <a:ext cx="2794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45559"/>
                </a:solidFill>
                <a:latin typeface="Aptos"/>
              </a:rPr>
              <a:t>400</a:t>
            </a:r>
            <a:endParaRPr lang="en-US" sz="900"/>
          </a:p>
        </p:txBody>
      </p:sp>
      <p:sp>
        <p:nvSpPr>
          <p:cNvPr id="16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459740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8000"/>
              </a:srgbClr>
            </a:solidFill>
          </a:ln>
        </p:spPr>
      </p:sp>
      <p:sp>
        <p:nvSpPr>
          <p:cNvPr id="17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502150"/>
            <a:ext cx="2794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45559"/>
                </a:solidFill>
                <a:latin typeface="Aptos"/>
              </a:rPr>
              <a:t>200</a:t>
            </a:r>
            <a:endParaRPr lang="en-US" sz="900"/>
          </a:p>
        </p:txBody>
      </p:sp>
      <p:sp>
        <p:nvSpPr>
          <p:cNvPr id="18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509905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8000"/>
              </a:srgbClr>
            </a:solidFill>
          </a:ln>
        </p:spPr>
      </p:sp>
      <p:sp>
        <p:nvSpPr>
          <p:cNvPr id="19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010150"/>
            <a:ext cx="2032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45559"/>
                </a:solidFill>
                <a:latin typeface="Aptos"/>
              </a:rPr>
              <a:t>0</a:t>
            </a:r>
            <a:endParaRPr lang="en-US" sz="900"/>
          </a:p>
        </p:txBody>
      </p:sp>
      <p:sp>
        <p:nvSpPr>
          <p:cNvPr id="20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2781300"/>
            <a:ext cx="1466850" cy="23177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12700">
            <a:noFill/>
          </a:ln>
        </p:spPr>
      </p:sp>
      <p:sp>
        <p:nvSpPr>
          <p:cNvPr id="21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300" y="25717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920</a:t>
            </a:r>
            <a:endParaRPr lang="en-US" sz="1000"/>
          </a:p>
        </p:txBody>
      </p:sp>
      <p:sp>
        <p:nvSpPr>
          <p:cNvPr id="22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000" y="2552700"/>
            <a:ext cx="1466850" cy="25463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12700">
            <a:noFill/>
          </a:ln>
        </p:spPr>
      </p:sp>
      <p:sp>
        <p:nvSpPr>
          <p:cNvPr id="23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3431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1,010</a:t>
            </a:r>
            <a:endParaRPr lang="en-US" sz="1000"/>
          </a:p>
        </p:txBody>
      </p:sp>
      <p:sp>
        <p:nvSpPr>
          <p:cNvPr id="24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0150" y="2279650"/>
            <a:ext cx="1466850" cy="281940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12700">
            <a:noFill/>
          </a:ln>
        </p:spPr>
      </p:sp>
      <p:sp>
        <p:nvSpPr>
          <p:cNvPr id="25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0637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1,120</a:t>
            </a:r>
            <a:endParaRPr lang="en-US" sz="1000"/>
          </a:p>
        </p:txBody>
      </p:sp>
      <p:sp>
        <p:nvSpPr>
          <p:cNvPr id="26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381250"/>
            <a:ext cx="1466850" cy="271780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12700">
            <a:noFill/>
          </a:ln>
        </p:spPr>
      </p:sp>
      <p:sp>
        <p:nvSpPr>
          <p:cNvPr id="27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100" y="21653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1,080</a:t>
            </a:r>
            <a:endParaRPr lang="en-US" sz="1000"/>
          </a:p>
        </p:txBody>
      </p:sp>
      <p:sp>
        <p:nvSpPr>
          <p:cNvPr id="28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5492750"/>
            <a:ext cx="9398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T1 realizado</a:t>
            </a:r>
            <a:endParaRPr lang="en-US" sz="1000"/>
          </a:p>
        </p:txBody>
      </p:sp>
      <p:sp>
        <p:nvSpPr>
          <p:cNvPr id="29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1700" y="5492750"/>
            <a:ext cx="9398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T2 realizado</a:t>
            </a:r>
            <a:endParaRPr lang="en-US" sz="1000"/>
          </a:p>
        </p:txBody>
      </p:sp>
      <p:sp>
        <p:nvSpPr>
          <p:cNvPr id="30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0500" y="5492750"/>
            <a:ext cx="9398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T3 realizado</a:t>
            </a:r>
            <a:endParaRPr lang="en-US" sz="1000"/>
          </a:p>
        </p:txBody>
      </p:sp>
      <p:sp>
        <p:nvSpPr>
          <p:cNvPr id="31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5492750"/>
            <a:ext cx="6731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Plano T3</a:t>
            </a:r>
            <a:endParaRPr lang="en-US" sz="1000"/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8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10033000" cy="69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111318"/>
                </a:solidFill>
                <a:latin typeface="Aptos Display"/>
              </a:rPr>
              <a:t>Antes de decidir</a:t>
            </a:r>
            <a:endParaRPr lang="en-US" sz="2800"/>
          </a:p>
        </p:txBody>
      </p:sp>
      <p:sp>
        <p:nvSpPr>
          <p:cNvPr id="5" name="Lea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174750"/>
            <a:ext cx="10033000" cy="38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1800" b="0" i="0" dirty="0">
                <a:solidFill>
                  <a:srgbClr val="464B55"/>
                </a:solidFill>
                <a:latin typeface="Aptos"/>
              </a:rPr>
              <a:t>A diferença não comprova a causa. Os números são fictícios.</a:t>
            </a:r>
            <a:endParaRPr lang="en-US" sz="1800"/>
          </a:p>
        </p:txBody>
      </p:sp>
      <p:sp>
        <p:nvSpPr>
          <p:cNvPr id="6" name="Bullet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08350"/>
            <a:ext cx="10160000" cy="1600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AFAFA"/>
          </a:solidFill>
          <a:ln xmlns:a="http://schemas.openxmlformats.org/drawingml/2006/main" w="12700">
            <a:solidFill>
              <a:srgbClr val="ECECED"/>
            </a:solidFill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400" b="0" i="0" dirty="0">
                <a:solidFill>
                  <a:srgbClr val="111318"/>
                </a:solidFill>
                <a:latin typeface="Aptos"/>
              </a:rPr>
              <a:t>• Conferir fontes e unidades.</a:t>
            </a:r>
            <a:endParaRPr lang="en-US" sz="2400"/>
          </a:p>
          <a:p xmlns:a="http://schemas.openxmlformats.org/drawingml/2006/main">
            <a:pPr algn="l">
              <a:lnSpc>
                <a:spcPct val="104166"/>
              </a:lnSpc>
            </a:pPr>
            <a:r>
              <a:rPr lang="en-US" sz="2400" b="0" i="0" dirty="0">
                <a:solidFill>
                  <a:srgbClr val="111318"/>
                </a:solidFill>
                <a:latin typeface="Aptos"/>
              </a:rPr>
              <a:t>• Explicar a diferença sem inventar uma causa.</a:t>
            </a:r>
            <a:endParaRPr lang="en-US" sz="2400"/>
          </a:p>
          <a:p xmlns:a="http://schemas.openxmlformats.org/drawingml/2006/main">
            <a:pPr algn="l">
              <a:lnSpc>
                <a:spcPct val="104166"/>
              </a:lnSpc>
            </a:pPr>
            <a:r>
              <a:rPr lang="en-US" sz="2400" b="0" i="0" dirty="0">
                <a:solidFill>
                  <a:srgbClr val="111318"/>
                </a:solidFill>
                <a:latin typeface="Aptos"/>
              </a:rPr>
              <a:t>• Identificar riscos e a próxima decisão.</a:t>
            </a:r>
            <a:endParaRPr lang="en-US" sz="2400"/>
          </a:p>
        </p:txBody>
      </p:sp>
    </p:spTree>
  </p:cSld>
  <p:clrMapOvr>
    <a:masterClrMapping xmlns:a="http://schemas.openxmlformats.org/drawingml/2006/main"/>
  </p:clrMapOvr>
</p:sld>
</file>

<file path=ppt/theme/theme1.xml><?xml version="1.0" encoding="utf-8"?>
<a:theme xmlns:a="http://schemas.openxmlformats.org/drawingml/2006/main" name="BrandTheme">
  <a:themeElements>
    <a:clrScheme name="BrandColours">
      <a:dk1>
        <a:srgbClr val="111318"/>
      </a:dk1>
      <a:lt1>
        <a:srgbClr val="FFFFFF"/>
      </a:lt1>
      <a:dk2>
        <a:srgbClr val="111318"/>
      </a:dk2>
      <a:lt2>
        <a:srgbClr val="0071E3"/>
      </a:lt2>
      <a:accent1>
        <a:srgbClr val="111318"/>
      </a:accent1>
      <a:accent2>
        <a:srgbClr val="0071E3"/>
      </a:accent2>
      <a:accent3>
        <a:srgbClr val="111318"/>
      </a:accent3>
      <a:accent4>
        <a:srgbClr val="FFFFFF"/>
      </a:accent4>
      <a:accent5>
        <a:srgbClr val="111318"/>
      </a:accent5>
      <a:accent6>
        <a:srgbClr val="111318"/>
      </a:accent6>
      <a:hlink>
        <a:srgbClr val="0071E3"/>
      </a:hlink>
      <a:folHlink>
        <a:srgbClr val="111318"/>
      </a:folHlink>
    </a:clrScheme>
    <a:fontScheme name="BrandFonts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BrandFormats">
      <a:fillStyleLst>
        <a:solidFill>
          <a:schemeClr val="phClr"/>
        </a:solidFill>
        <a:solidFill>
          <a:schemeClr val="accent1"/>
        </a:solidFill>
        <a:solidFill>
          <a:schemeClr val="accent2"/>
        </a:solidFill>
      </a:fillStyleLst>
      <a:lnStyleLst>
        <a:ln w="9525" cap="flat" cmpd="sng" algn="ctr">
          <a:solidFill>
            <a:schemeClr val="phClr"/>
          </a:solidFill>
        </a:ln>
        <a:ln w="25400" cap="flat" cmpd="sng" algn="ctr">
          <a:solidFill>
            <a:schemeClr val="phClr"/>
          </a:solidFill>
        </a:ln>
        <a:ln w="38100" cap="flat" cmpd="sng" algn="ctr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accent1"/>
        </a:solidFill>
        <a:solidFill>
          <a:schemeClr val="accent2"/>
        </a:solidFill>
      </a:bgFillStyleLst>
    </a:fmtScheme>
  </a:themeElements>
  <a:objectDefaults/>
  <a:extraClrSchemeLst/>
</a:theme>
</file>