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4.xml" ContentType="application/vnd.openxmlformats-officedocument.presentationml.notesSlide+xml"/>
</Types>
</file>

<file path=_rels/.rels><?xml version="1.0" encoding="utf-8"?><Relationships xmlns="http://schemas.openxmlformats.org/package/2006/relationships"><Relationship Type="http://schemas.openxmlformats.org/officeDocument/2006/relationships/officeDocument" Target="ppt/presentation.xml" Id="R08f9a1046a78426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465bf32d1e049e6"/>
  </p:sldMasterIdLst>
  <p:sldIdLst>
    <p:sldId xmlns:r="http://schemas.openxmlformats.org/officeDocument/2006/relationships" id="256" r:id="Ra1ee2217171a4cea"/>
    <p:sldId xmlns:r="http://schemas.openxmlformats.org/officeDocument/2006/relationships" id="257" r:id="R1b856c969fec428c"/>
    <p:sldId xmlns:r="http://schemas.openxmlformats.org/officeDocument/2006/relationships" id="258" r:id="R53de5aad29744ccf"/>
    <p:sldId xmlns:r="http://schemas.openxmlformats.org/officeDocument/2006/relationships" id="259" r:id="Rd1b5cb6cd8d84293"/>
  </p:sldIdLst>
  <p:sldSz cx="12192000" cy="6858000"/>
  <p:notesSz cx="6858000" cy="9144000"/>
</p:presentation>
</file>

<file path=ppt/_rels/presentation.xml.rels><?xml version="1.0" encoding="utf-8"?><Relationships xmlns="http://schemas.openxmlformats.org/package/2006/relationships"><Relationship Type="http://schemas.openxmlformats.org/officeDocument/2006/relationships/slideMaster" Target="slideMasters/slideMaster1.xml" Id="R6465bf32d1e049e6" /><Relationship Type="http://schemas.openxmlformats.org/officeDocument/2006/relationships/theme" Target="theme/theme1.xml" Id="Rce1de176dbf74779" /><Relationship Type="http://schemas.openxmlformats.org/officeDocument/2006/relationships/notesMaster" Target="notesMasters/notesMaster1.xml" Id="R5e76cfa897334822" /><Relationship Type="http://schemas.openxmlformats.org/officeDocument/2006/relationships/slide" Target="slides/slide1.xml" Id="Ra1ee2217171a4cea" /><Relationship Type="http://schemas.openxmlformats.org/officeDocument/2006/relationships/slide" Target="slides/slide3.xml" Id="R1b856c969fec428c" /><Relationship Type="http://schemas.openxmlformats.org/officeDocument/2006/relationships/slide" Target="slides/slide4.xml" Id="R53de5aad29744ccf" /><Relationship Type="http://schemas.openxmlformats.org/officeDocument/2006/relationships/slide" Target="slides/slide6.xml" Id="Rd1b5cb6cd8d84293" /></Relationships>
</file>

<file path=ppt/notesMasters/_rels/notesMaster1.xml.rels><?xml version="1.0" encoding="utf-8"?><Relationships xmlns="http://schemas.openxmlformats.org/package/2006/relationships"><Relationship Type="http://schemas.openxmlformats.org/officeDocument/2006/relationships/theme" Target="../theme/theme1.xml" Id="R54363ef8c075464c" /></Relationships>
</file>

<file path=ppt/notesMasters/notesMaster1.xml><?xml version="1.0" encoding="utf-8"?>
<p:notes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xmlns:a="http://schemas.openxmlformats.org/drawingml/2006/main" noGrp="1"/>
          </p:cNvSpPr>
          <p:nvPr>
            <p:ph type="body" sz="quarter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/>
  </p:notesStyle>
</p:notesMaster>
</file>

<file path=ppt/notesSlides/_rels/notesSlide1.xml.rels><?xml version="1.0" encoding="utf-8"?><Relationships xmlns="http://schemas.openxmlformats.org/package/2006/relationships"><Relationship Type="http://schemas.openxmlformats.org/officeDocument/2006/relationships/notesMaster" Target="../notesMasters/notesMaster1.xml" Id="Raf724672741f44f3" /><Relationship Type="http://schemas.openxmlformats.org/officeDocument/2006/relationships/slide" Target="../slides/slide1.xml" Id="R748cae9a380a4f3b" /></Relationships>
</file>

<file path=ppt/notesSlides/_rels/notesSlide2.xml.rels><?xml version="1.0" encoding="utf-8"?><Relationships xmlns="http://schemas.openxmlformats.org/package/2006/relationships"><Relationship Type="http://schemas.openxmlformats.org/officeDocument/2006/relationships/notesMaster" Target="../notesMasters/notesMaster1.xml" Id="R58e9c07f814b4fd8" /><Relationship Type="http://schemas.openxmlformats.org/officeDocument/2006/relationships/slide" Target="../slides/slide3.xml" Id="R06e5c0511dd64fca" /></Relationships>
</file>

<file path=ppt/notesSlides/_rels/notesSlide3.xml.rels><?xml version="1.0" encoding="utf-8"?><Relationships xmlns="http://schemas.openxmlformats.org/package/2006/relationships"><Relationship Type="http://schemas.openxmlformats.org/officeDocument/2006/relationships/notesMaster" Target="../notesMasters/notesMaster1.xml" Id="R807fa83fcca146ee" /><Relationship Type="http://schemas.openxmlformats.org/officeDocument/2006/relationships/slide" Target="../slides/slide4.xml" Id="R875ca3ffefae4191" /></Relationships>
</file>

<file path=ppt/notesSlides/_rels/notesSlide4.xml.rels><?xml version="1.0" encoding="utf-8"?><Relationships xmlns="http://schemas.openxmlformats.org/package/2006/relationships"><Relationship Type="http://schemas.openxmlformats.org/officeDocument/2006/relationships/notesMaster" Target="../notesMasters/notesMaster1.xml" Id="Rbd62257340ac488f" /><Relationship Type="http://schemas.openxmlformats.org/officeDocument/2006/relationships/slide" Target="../slides/slide6.xml" Id="R0d6f134f1768435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xmlns:a="http://schemas.openxmlformats.org/drawingml/2006/main" noGrp="1"/>
          </p:cNvSpPr>
          <p:nvPr>
            <p:ph type="body" sz="quarter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lang="en-US" dirty="0"/>
              <a:t>Introduce the mandatory field safety training curriculum for lockout/tagout and zero-energy verification.</a:t>
            </a:r>
            <a:endParaRPr lang="en-US"/>
          </a:p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xmlns:a="http://schemas.openxmlformats.org/drawingml/2006/main" noGrp="1"/>
          </p:cNvSpPr>
          <p:nvPr>
            <p:ph type="body" sz="quarter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lang="en-US" dirty="0"/>
              <a:t>Review the four non-negotiable isolation steps before opening any energized enclosure.</a:t>
            </a:r>
            <a:endParaRPr lang="en-US"/>
          </a:p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xmlns:a="http://schemas.openxmlformats.org/drawingml/2006/main" noGrp="1"/>
          </p:cNvSpPr>
          <p:nvPr>
            <p:ph type="body" sz="quarter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lang="en-US" dirty="0"/>
              <a:t>Contrast compliant group lockout against common field shortcuts that cause incidents.</a:t>
            </a:r>
            <a:endParaRPr lang="en-US"/>
          </a:p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xmlns:a="http://schemas.openxmlformats.org/drawingml/2006/main" noGrp="1"/>
          </p:cNvSpPr>
          <p:nvPr>
            <p:ph type="body" sz="quarter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lang="en-US" dirty="0"/>
              <a:t>Walk through the restoration checklist required before removing locks and restoring power.</a:t>
            </a:r>
            <a:endParaRPr lang="en-US"/>
          </a:p>
        </p:txBody>
      </p:sp>
    </p:spTree>
  </p:cSld>
  <p:clrMapOvr>
    <a:masterClrMapping xmlns:a="http://schemas.openxmlformats.org/drawingml/2006/main"/>
  </p:clrMapOvr>
</p:notes>
</file>

<file path=ppt/slideLayouts/_rels/slideLayout1.xml.rels><?xml version="1.0" encoding="utf-8"?><Relationships xmlns="http://schemas.openxmlformats.org/package/2006/relationships"><Relationship Type="http://schemas.openxmlformats.org/officeDocument/2006/relationships/slideMaster" Target="../slideMasters/slideMaster1.xml" Id="Rb08682318b88482d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</p:spTree>
  </p:cSld>
  <p:clrMapOvr>
    <a:masterClrMapping xmlns:a="http://schemas.openxmlformats.org/drawingml/2006/main"/>
  </p:clrMapOvr>
</p:sldLayout>
</file>

<file path=ppt/slideMasters/_rels/slideMaster1.xml.rels><?xml version="1.0" encoding="utf-8"?><Relationships xmlns="http://schemas.openxmlformats.org/package/2006/relationships"><Relationship Type="http://schemas.openxmlformats.org/officeDocument/2006/relationships/slideLayout" Target="../slideLayouts/slideLayout1.xml" Id="R76c556b8b845461b" /><Relationship Type="http://schemas.openxmlformats.org/officeDocument/2006/relationships/theme" Target="../theme/theme1.xml" Id="R3662e03c8dd44848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6c556b8b845461b"/>
  </p:sldLayoutIdLst>
  <p:txStyles>
    <p:titleStyle>
      <a:lvl1pPr xmlns:a="http://schemas.openxmlformats.org/drawingml/2006/main"/>
    </p:titleStyle>
    <p:bodyStyle>
      <a:lvl1pPr xmlns:a="http://schemas.openxmlformats.org/drawingml/2006/main"/>
    </p:bodyStyle>
    <p:otherStyle/>
  </p:txStyles>
</p:sldMaster>
</file>

<file path=ppt/slides/_rels/slide1.xml.rels><?xml version="1.0" encoding="utf-8"?><Relationships xmlns="http://schemas.openxmlformats.org/package/2006/relationships"><Relationship Type="http://schemas.openxmlformats.org/officeDocument/2006/relationships/slideLayout" Target="../slideLayouts/slideLayout1.xml" Id="Rc92ec2fd29d64cdd" /><Relationship Type="http://schemas.openxmlformats.org/officeDocument/2006/relationships/notesSlide" Target="../notesSlides/notesSlide1.xml" Id="Rb0358a62666146c5" /></Relationships>
</file>

<file path=ppt/slides/_rels/slide3.xml.rels><?xml version="1.0" encoding="utf-8"?><Relationships xmlns="http://schemas.openxmlformats.org/package/2006/relationships"><Relationship Type="http://schemas.openxmlformats.org/officeDocument/2006/relationships/slideLayout" Target="../slideLayouts/slideLayout1.xml" Id="Rf263ec7b6aed4020" /><Relationship Type="http://schemas.openxmlformats.org/officeDocument/2006/relationships/image" Target="../media/image.png" Id="R1d79173ba7ea40f8" /><Relationship Type="http://schemas.openxmlformats.org/officeDocument/2006/relationships/notesSlide" Target="../notesSlides/notesSlide2.xml" Id="R948c80232304489d" /></Relationships>
</file>

<file path=ppt/slides/_rels/slide4.xml.rels><?xml version="1.0" encoding="utf-8"?><Relationships xmlns="http://schemas.openxmlformats.org/package/2006/relationships"><Relationship Type="http://schemas.openxmlformats.org/officeDocument/2006/relationships/slideLayout" Target="../slideLayouts/slideLayout1.xml" Id="R75e62a65aa4f41e7" /><Relationship Type="http://schemas.openxmlformats.org/officeDocument/2006/relationships/notesSlide" Target="../notesSlides/notesSlide3.xml" Id="R75b67ee71b374063" /></Relationships>
</file>

<file path=ppt/slides/_rels/slide6.xml.rels><?xml version="1.0" encoding="utf-8"?><Relationships xmlns="http://schemas.openxmlformats.org/package/2006/relationships"><Relationship Type="http://schemas.openxmlformats.org/officeDocument/2006/relationships/slideLayout" Target="../slideLayouts/slideLayout1.xml" Id="R793e62bf9be74492" /><Relationship Type="http://schemas.openxmlformats.org/officeDocument/2006/relationships/image" Target="../media/image2.png" Id="R07355963c7134e4c" /><Relationship Type="http://schemas.openxmlformats.org/officeDocument/2006/relationships/notesSlide" Target="../notesSlides/notesSlide4.xml" Id="R2f7dec662aaa4fd2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ackground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noFill/>
          </a:ln>
        </p:spPr>
      </p:sp>
      <p:sp>
        <p:nvSpPr>
          <p:cNvPr id="3" name="CoverRul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952500"/>
            <a:ext cx="609600" cy="38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071E3"/>
          </a:solidFill>
          <a:ln xmlns:a="http://schemas.openxmlformats.org/drawingml/2006/main" w="12700">
            <a:noFill/>
          </a:ln>
        </p:spPr>
      </p:sp>
      <p:sp>
        <p:nvSpPr>
          <p:cNvPr id="4" name="Titl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68400"/>
            <a:ext cx="106680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square" anchor="t"/>
          <a:lstStyle xmlns:a="http://schemas.openxmlformats.org/drawingml/2006/main"/>
          <a:p xmlns:a="http://schemas.openxmlformats.org/drawingml/2006/main">
            <a:pPr algn="ctr">
              <a:lnSpc>
                <a:spcPct val="104166"/>
              </a:lnSpc>
            </a:pPr>
            <a:r>
              <a:rPr lang="en-US" sz="3400" b="1" i="0" dirty="0">
                <a:solidFill>
                  <a:srgbClr val="111318"/>
                </a:solidFill>
                <a:latin typeface="Aptos Display"/>
              </a:rPr>
              <a:t>Lockout / Tagout &amp; Zero-Energy Verification</a:t>
            </a:r>
            <a:endParaRPr lang="en-US" sz="3400"/>
          </a:p>
        </p:txBody>
      </p:sp>
      <p:sp>
        <p:nvSpPr>
          <p:cNvPr id="5" name="Subtitl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76500"/>
            <a:ext cx="10668000" cy="736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square" anchor="t"/>
          <a:lstStyle xmlns:a="http://schemas.openxmlformats.org/drawingml/2006/main"/>
          <a:p xmlns:a="http://schemas.openxmlformats.org/drawingml/2006/main">
            <a:pPr algn="ctr">
              <a:lnSpc>
                <a:spcPct val="104166"/>
              </a:lnSpc>
            </a:pPr>
            <a:r>
              <a:rPr lang="en-US" sz="2000" b="0" i="0" dirty="0">
                <a:solidFill>
                  <a:srgbClr val="111318"/>
                </a:solidFill>
                <a:latin typeface="Aptos"/>
              </a:rPr>
              <a:t>Mandatory field safety sequence for commercial rooftop and switchgear maintenance technicians</a:t>
            </a:r>
            <a:endParaRPr lang="en-US" sz="2000"/>
          </a:p>
        </p:txBody>
      </p:sp>
      <p:sp>
        <p:nvSpPr>
          <p:cNvPr id="6" name="Kicker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340100"/>
            <a:ext cx="10668000" cy="35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square" anchor="t"/>
          <a:lstStyle xmlns:a="http://schemas.openxmlformats.org/drawingml/2006/main"/>
          <a:p xmlns:a="http://schemas.openxmlformats.org/drawingml/2006/main">
            <a:pPr algn="ctr">
              <a:lnSpc>
                <a:spcPct val="104166"/>
              </a:lnSpc>
            </a:pPr>
            <a:r>
              <a:rPr lang="en-US" sz="1600" b="0" i="0" dirty="0">
                <a:solidFill>
                  <a:srgbClr val="464B55"/>
                </a:solidFill>
                <a:latin typeface="Aptos"/>
              </a:rPr>
              <a:t>EMPLOYEE TRAINING MODULE · FICTIONAL SAMPLE CURRICULUM</a:t>
            </a:r>
            <a:endParaRPr lang="en-US" sz="1600"/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pic>
        <p:nvPicPr>
          <p:cNvPr id="2" name="Picture" descr="MODULE 1 · ISOLATION SEQUENCEFour Steps Before Touching Any Conductive AssemblyEvery technician on the work order must independently verify zero stored energy and attach a personal lock before tools enter the boundary.1. Notify affected site operators and log the isolation window on the dispatch tablet.2. Open the load-rated disconnect and apply an индивидуальный personal padlock plus serialized danger tag.3. Bleed residual capacitor and pneumatic pressure to zero using the rated discharge path.…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79173ba7ea40f8" cstate="print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ackground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noFill/>
          </a:ln>
        </p:spPr>
      </p:sp>
      <p:sp>
        <p:nvSpPr>
          <p:cNvPr id="3" name="AccentBar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8500" y="584200"/>
            <a:ext cx="88900" cy="546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318"/>
          </a:solidFill>
          <a:ln xmlns:a="http://schemas.openxmlformats.org/drawingml/2006/main" w="12700">
            <a:noFill/>
          </a:ln>
        </p:spPr>
      </p:sp>
      <p:sp>
        <p:nvSpPr>
          <p:cNvPr id="4" name="Titl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20700"/>
            <a:ext cx="10033000" cy="69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 algn="l">
              <a:lnSpc>
                <a:spcPct val="104166"/>
              </a:lnSpc>
            </a:pPr>
            <a:r>
              <a:rPr lang="en-US" sz="2800" b="1" i="0" dirty="0">
                <a:solidFill>
                  <a:srgbClr val="111318"/>
                </a:solidFill>
                <a:latin typeface="Aptos Display"/>
              </a:rPr>
              <a:t>Three Non-Negotiable Field Safety Standards</a:t>
            </a:r>
            <a:endParaRPr lang="en-US" sz="2800"/>
          </a:p>
        </p:txBody>
      </p:sp>
      <p:sp>
        <p:nvSpPr>
          <p:cNvPr id="5" name="Stat1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19250"/>
            <a:ext cx="3454400" cy="22860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AFAFA"/>
          </a:solidFill>
          <a:ln xmlns:a="http://schemas.openxmlformats.org/drawingml/2006/main" w="12700">
            <a:solidFill>
              <a:srgbClr val="ECECED"/>
            </a:solidFill>
          </a:ln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 algn="ctr">
              <a:lnSpc>
                <a:spcPct val="104166"/>
              </a:lnSpc>
            </a:pPr>
            <a:r>
              <a:rPr lang="en-US" sz="3000" b="1" i="0" dirty="0">
                <a:solidFill>
                  <a:srgbClr val="111318"/>
                </a:solidFill>
                <a:latin typeface="Aptos Display"/>
              </a:rPr>
              <a:t>1 Lock / Tech</a:t>
            </a:r>
            <a:endParaRPr lang="en-US" sz="3000"/>
          </a:p>
          <a:p xmlns:a="http://schemas.openxmlformats.org/drawingml/2006/main">
            <a:pPr algn="ctr">
              <a:lnSpc>
                <a:spcPct val="104166"/>
              </a:lnSpc>
            </a:pPr>
            <a:r>
              <a:rPr lang="en-US" sz="1600" b="1" i="0" dirty="0">
                <a:solidFill>
                  <a:srgbClr val="111318"/>
                </a:solidFill>
                <a:latin typeface="Aptos"/>
              </a:rPr>
              <a:t>Every crew member attaches their own lock to the group hasp—never rely on a lead’s lock</a:t>
            </a:r>
            <a:endParaRPr lang="en-US" sz="1600"/>
          </a:p>
        </p:txBody>
      </p:sp>
      <p:sp>
        <p:nvSpPr>
          <p:cNvPr id="6" name="Stat2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8800" y="1619250"/>
            <a:ext cx="3454400" cy="22860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AFAFA"/>
          </a:solidFill>
          <a:ln xmlns:a="http://schemas.openxmlformats.org/drawingml/2006/main" w="12700">
            <a:solidFill>
              <a:srgbClr val="ECECED"/>
            </a:solidFill>
          </a:ln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 algn="ctr">
              <a:lnSpc>
                <a:spcPct val="104166"/>
              </a:lnSpc>
            </a:pPr>
            <a:r>
              <a:rPr lang="en-US" sz="3000" b="1" i="0" dirty="0">
                <a:solidFill>
                  <a:srgbClr val="111318"/>
                </a:solidFill>
                <a:latin typeface="Aptos Display"/>
              </a:rPr>
              <a:t>0 Volts</a:t>
            </a:r>
            <a:endParaRPr lang="en-US" sz="3000"/>
          </a:p>
          <a:p xmlns:a="http://schemas.openxmlformats.org/drawingml/2006/main">
            <a:pPr algn="ctr">
              <a:lnSpc>
                <a:spcPct val="104166"/>
              </a:lnSpc>
            </a:pPr>
            <a:r>
              <a:rPr lang="en-US" sz="1600" b="1" i="0" dirty="0">
                <a:solidFill>
                  <a:srgbClr val="111318"/>
                </a:solidFill>
                <a:latin typeface="Aptos"/>
              </a:rPr>
              <a:t>Live-Dead-Live meter check against a known source before and after testing the isolated bus</a:t>
            </a:r>
            <a:endParaRPr lang="en-US" sz="1600"/>
          </a:p>
        </p:txBody>
      </p:sp>
      <p:sp>
        <p:nvSpPr>
          <p:cNvPr id="7" name="Stat3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75600" y="1619250"/>
            <a:ext cx="3454400" cy="22860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AFAFA"/>
          </a:solidFill>
          <a:ln xmlns:a="http://schemas.openxmlformats.org/drawingml/2006/main" w="12700">
            <a:solidFill>
              <a:srgbClr val="ECECED"/>
            </a:solidFill>
          </a:ln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 algn="ctr">
              <a:lnSpc>
                <a:spcPct val="104166"/>
              </a:lnSpc>
            </a:pPr>
            <a:r>
              <a:rPr lang="en-US" sz="3000" b="1" i="0" dirty="0">
                <a:solidFill>
                  <a:srgbClr val="111318"/>
                </a:solidFill>
                <a:latin typeface="Aptos Display"/>
              </a:rPr>
              <a:t>100% Sign-Off</a:t>
            </a:r>
            <a:endParaRPr lang="en-US" sz="3000"/>
          </a:p>
          <a:p xmlns:a="http://schemas.openxmlformats.org/drawingml/2006/main">
            <a:pPr algn="ctr">
              <a:lnSpc>
                <a:spcPct val="104166"/>
              </a:lnSpc>
            </a:pPr>
            <a:r>
              <a:rPr lang="en-US" sz="1600" b="1" i="0" dirty="0">
                <a:solidFill>
                  <a:srgbClr val="111318"/>
                </a:solidFill>
                <a:latin typeface="Aptos"/>
              </a:rPr>
              <a:t>All tools cleared, guards replaced, and personnel accounted for prior to re-energization</a:t>
            </a:r>
            <a:endParaRPr lang="en-US" sz="1600"/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pic>
        <p:nvPicPr>
          <p:cNvPr id="2" name="Picture" descr="MODULE 3 · RESTORATION &amp; HANDOFFRe-Energization &amp; Shift Transfer ProtocolNever remove another technician’s lock. If a job spans two shifts, complete a face-to-face lock transfer at the isolation box.Inspect the enclosure interior to confirm all jumpers, ground straps, and hand tools are removed.Reinstall all dead-front panels and arc-flash barriers before removing the last personal padlock.Announce impending re-energization to all personnel within the restricted approach boundary.Record post-res…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355963c7134e4c" cstate="print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</p:cSld>
  <p:clrMapOvr>
    <a:masterClrMapping xmlns:a="http://schemas.openxmlformats.org/drawingml/2006/main"/>
  </p:clrMapOvr>
</p:sld>
</file>

<file path=ppt/theme/theme1.xml><?xml version="1.0" encoding="utf-8"?>
<a:theme xmlns:a="http://schemas.openxmlformats.org/drawingml/2006/main" name="BrandTheme">
  <a:themeElements>
    <a:clrScheme name="BrandColours">
      <a:dk1>
        <a:srgbClr val="111318"/>
      </a:dk1>
      <a:lt1>
        <a:srgbClr val="FFFFFF"/>
      </a:lt1>
      <a:dk2>
        <a:srgbClr val="111318"/>
      </a:dk2>
      <a:lt2>
        <a:srgbClr val="0071E3"/>
      </a:lt2>
      <a:accent1>
        <a:srgbClr val="111318"/>
      </a:accent1>
      <a:accent2>
        <a:srgbClr val="0071E3"/>
      </a:accent2>
      <a:accent3>
        <a:srgbClr val="111318"/>
      </a:accent3>
      <a:accent4>
        <a:srgbClr val="FFFFFF"/>
      </a:accent4>
      <a:accent5>
        <a:srgbClr val="111318"/>
      </a:accent5>
      <a:accent6>
        <a:srgbClr val="111318"/>
      </a:accent6>
      <a:hlink>
        <a:srgbClr val="0071E3"/>
      </a:hlink>
      <a:folHlink>
        <a:srgbClr val="111318"/>
      </a:folHlink>
    </a:clrScheme>
    <a:fontScheme name="BrandFonts">
      <a:majorFont>
        <a:latin typeface="Aptos Display"/>
        <a:ea typeface=""/>
        <a:cs typeface=""/>
      </a:majorFont>
      <a:minorFont>
        <a:latin typeface="Aptos"/>
        <a:ea typeface=""/>
        <a:cs typeface=""/>
      </a:minorFont>
    </a:fontScheme>
    <a:fmtScheme name="BrandFormats">
      <a:fillStyleLst>
        <a:solidFill>
          <a:schemeClr val="phClr"/>
        </a:solidFill>
        <a:solidFill>
          <a:schemeClr val="accent1"/>
        </a:solidFill>
        <a:solidFill>
          <a:schemeClr val="accent2"/>
        </a:solidFill>
      </a:fillStyleLst>
      <a:lnStyleLst>
        <a:ln w="9525" cap="flat" cmpd="sng" algn="ctr">
          <a:solidFill>
            <a:schemeClr val="phClr"/>
          </a:solidFill>
        </a:ln>
        <a:ln w="25400" cap="flat" cmpd="sng" algn="ctr">
          <a:solidFill>
            <a:schemeClr val="phClr"/>
          </a:solidFill>
        </a:ln>
        <a:ln w="38100" cap="flat" cmpd="sng" algn="ctr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accent1"/>
        </a:solidFill>
        <a:solidFill>
          <a:schemeClr val="accent2"/>
        </a:solidFill>
      </a:bgFillStyleLst>
    </a:fmtScheme>
  </a:themeElements>
  <a:objectDefaults/>
  <a:extraClrSchemeLst/>
</a:theme>
</file>