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<Relationships xmlns="http://schemas.openxmlformats.org/package/2006/relationships"><Relationship Type="http://schemas.openxmlformats.org/officeDocument/2006/relationships/officeDocument" Target="ppt/presentation.xml" Id="R5638b0e7474b40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7592e82aa94321"/>
  </p:sldMasterIdLst>
  <p:sldIdLst>
    <p:sldId xmlns:r="http://schemas.openxmlformats.org/officeDocument/2006/relationships" id="256" r:id="R286f856ae3da4047"/>
    <p:sldId xmlns:r="http://schemas.openxmlformats.org/officeDocument/2006/relationships" id="257" r:id="R1851e7aa37fe4b72"/>
    <p:sldId xmlns:r="http://schemas.openxmlformats.org/officeDocument/2006/relationships" id="258" r:id="Ra6763e3b50b84a98"/>
    <p:sldId xmlns:r="http://schemas.openxmlformats.org/officeDocument/2006/relationships" id="259" r:id="Ra236bfe85af24b16"/>
    <p:sldId xmlns:r="http://schemas.openxmlformats.org/officeDocument/2006/relationships" id="260" r:id="R22bdd41341ff4c86"/>
    <p:sldId xmlns:r="http://schemas.openxmlformats.org/officeDocument/2006/relationships" id="261" r:id="R6ad1702c101a4ac6"/>
    <p:sldId xmlns:r="http://schemas.openxmlformats.org/officeDocument/2006/relationships" id="262" r:id="R1e46f29caf4846dd"/>
    <p:sldId xmlns:r="http://schemas.openxmlformats.org/officeDocument/2006/relationships" id="263" r:id="R4709458752c04f68"/>
  </p:sldIdLst>
  <p:sldSz cx="12192000" cy="6858000"/>
  <p:notesSz cx="6858000" cy="9144000"/>
</p:presentation>
</file>

<file path=ppt/_rels/presentation.xml.rels><?xml version="1.0" encoding="utf-8"?><Relationships xmlns="http://schemas.openxmlformats.org/package/2006/relationships"><Relationship Type="http://schemas.openxmlformats.org/officeDocument/2006/relationships/slideMaster" Target="slideMasters/slideMaster1.xml" Id="Re07592e82aa94321" /><Relationship Type="http://schemas.openxmlformats.org/officeDocument/2006/relationships/theme" Target="theme/theme1.xml" Id="R1c9eedebe8744c8f" /><Relationship Type="http://schemas.openxmlformats.org/officeDocument/2006/relationships/slide" Target="slides/slide1.xml" Id="R286f856ae3da4047" /><Relationship Type="http://schemas.openxmlformats.org/officeDocument/2006/relationships/slide" Target="slides/slide2.xml" Id="R1851e7aa37fe4b72" /><Relationship Type="http://schemas.openxmlformats.org/officeDocument/2006/relationships/slide" Target="slides/slide3.xml" Id="Ra6763e3b50b84a98" /><Relationship Type="http://schemas.openxmlformats.org/officeDocument/2006/relationships/slide" Target="slides/slide4.xml" Id="Ra236bfe85af24b16" /><Relationship Type="http://schemas.openxmlformats.org/officeDocument/2006/relationships/slide" Target="slides/slide5.xml" Id="R22bdd41341ff4c86" /><Relationship Type="http://schemas.openxmlformats.org/officeDocument/2006/relationships/slide" Target="slides/slide6.xml" Id="R6ad1702c101a4ac6" /><Relationship Type="http://schemas.openxmlformats.org/officeDocument/2006/relationships/slide" Target="slides/slide7.xml" Id="R1e46f29caf4846dd" /><Relationship Type="http://schemas.openxmlformats.org/officeDocument/2006/relationships/slide" Target="slides/slide8.xml" Id="R4709458752c04f68" /></Relationships>
</file>

<file path=ppt/slideLayouts/_rels/slideLayout1.xml.rels><?xml version="1.0" encoding="utf-8"?><Relationships xmlns="http://schemas.openxmlformats.org/package/2006/relationships"><Relationship Type="http://schemas.openxmlformats.org/officeDocument/2006/relationships/slideMaster" Target="../slideMasters/slideMaster1.xml" Id="Ra2b15206069c416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b0ff8506cd4b4dcc" /><Relationship Type="http://schemas.openxmlformats.org/officeDocument/2006/relationships/theme" Target="../theme/theme1.xml" Id="Rc1d6605026c642c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ff8506cd4b4dcc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88d9638dedec496e" /><Relationship Type="http://schemas.openxmlformats.org/officeDocument/2006/relationships/image" Target="../media/image.png" Id="Ra15f0d9132d94fc3" /></Relationships>
</file>

<file path=ppt/slides/_rels/slide2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b84d021b8d2d48ed" /><Relationship Type="http://schemas.openxmlformats.org/officeDocument/2006/relationships/image" Target="../media/image2.png" Id="R8fbc7ea6db9f4bc2" /></Relationships>
</file>

<file path=ppt/slides/_rels/slide3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72e73950e16e4ab8" /><Relationship Type="http://schemas.openxmlformats.org/officeDocument/2006/relationships/image" Target="../media/image3.png" Id="R40a18fd55b974586" /></Relationships>
</file>

<file path=ppt/slides/_rels/slide4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503bae4b5f1d43c1" /><Relationship Type="http://schemas.openxmlformats.org/officeDocument/2006/relationships/image" Target="../media/image4.png" Id="R2d4afa3135cc4d00" /></Relationships>
</file>

<file path=ppt/slides/_rels/slide5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90b618ca8c754eea" /><Relationship Type="http://schemas.openxmlformats.org/officeDocument/2006/relationships/image" Target="../media/image5.png" Id="R99271a73dadd437f" /></Relationships>
</file>

<file path=ppt/slides/_rels/slide6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c8d8264aaeca4b4e" /><Relationship Type="http://schemas.openxmlformats.org/officeDocument/2006/relationships/image" Target="../media/image6.png" Id="R4d982b4877774f07" /></Relationships>
</file>

<file path=ppt/slides/_rels/slide7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6f7591e137684926" /><Relationship Type="http://schemas.openxmlformats.org/officeDocument/2006/relationships/image" Target="../media/image7.png" Id="Rbf6729fe913a49ab" /></Relationships>
</file>

<file path=ppt/slides/_rels/slide8.xml.rels><?xml version="1.0" encoding="utf-8"?><Relationships xmlns="http://schemas.openxmlformats.org/package/2006/relationships"><Relationship Type="http://schemas.openxmlformats.org/officeDocument/2006/relationships/slideLayout" Target="../slideLayouts/slideLayout1.xml" Id="Raff1e84cc04246e0" /><Relationship Type="http://schemas.openxmlformats.org/officeDocument/2006/relationships/image" Target="../media/image8.png" Id="Rc9f7a151234e476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Heat Safety: Protect Those at Greater RiskWho needs extra protection from heat and why vehicles are never safe.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f0d9132d94fc3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Heat safetyHeat Puts Some People at Greater RiskKnow who needs extra protection and why a locked vehicle can become deadly.Heat can cause illness and can worsen existing health conditions. Everyone is vulnerable, but risk is not shared equally.[noaa-1]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bc7ea6db9f4bc2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Higher riskThree Groups Need Extra Heat ProtectionOlder adultsRisk rises with disease, medication use, living alone, or limited mobility.[noaa-1]People with chronic conditionsA heat wave can trigger more serious health problems than it does for healthy people.[noaa-1]Pregnant womenExtreme heat is associated with adverse birth outcomes, including preterm birth.[noaa-1]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a18fd55b974586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ChildrenYoung Children Adapt Less Readily to HeatInfants and young children are particularly vulnerable to heat-related illness and death.Their bodies are less able to adapt to heat than adult bodies. Infants are specifically included in this higher-risk group.[noaa-1]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afa3135cc4d00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Vehicle safetyA Locked Car Is Never Safe&quot;&quot;It is NEVER safe to leave a child, disabled person or pet locked in a car, even in the winter.&quot;&quot;- National Weather Service[noaa-1]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271a73dadd437f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Act earlyThe Danger Is Not Limited to SummerA child can die in 10 minutes inside a car.Reported child deaths occur as early as April and continue into December in southern states. The source reports 31 children died in hot cars in 2025.[noaa-1]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982b4877774f07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Take actionKeep Children and Pets Out of Locked CarsReview the vehicle safety rule before the next hot day.Review the rul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6729fe913a49ab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Picture" descr="ReferencesHeat Safety Resource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f7a151234e4766" cstate="print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0F172A"/>
      </a:dk1>
      <a:lt1>
        <a:srgbClr val="FFFFFF"/>
      </a:lt1>
      <a:dk2>
        <a:srgbClr val="0EA5E9"/>
      </a:dk2>
      <a:lt2>
        <a:srgbClr val="F59E0B"/>
      </a:lt2>
      <a:accent1>
        <a:srgbClr val="0EA5E9"/>
      </a:accent1>
      <a:accent2>
        <a:srgbClr val="F59E0B"/>
      </a:accent2>
      <a:accent3>
        <a:srgbClr val="0EA5E9"/>
      </a:accent3>
      <a:accent4>
        <a:srgbClr val="FFFFFF"/>
      </a:accent4>
      <a:accent5>
        <a:srgbClr val="0F172A"/>
      </a:accent5>
      <a:accent6>
        <a:srgbClr val="0EA5E9"/>
      </a:accent6>
      <a:hlink>
        <a:srgbClr val="F59E0B"/>
      </a:hlink>
      <a:folHlink>
        <a:srgbClr val="0EA5E9"/>
      </a:folHlink>
    </a:clrScheme>
    <a:fontScheme name="BrandFonts">
      <a:majorFont>
        <a:latin typeface="Arial"/>
        <a:ea typeface=""/>
        <a:cs typeface=""/>
      </a:majorFont>
      <a:minorFont>
        <a:latin typeface="Calibri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