
<file path=[Content_Types].xml><?xml version="1.0" encoding="utf-8"?>
<Types xmlns="http://schemas.openxmlformats.org/package/2006/content-types">
  <Default Extension="xml" ContentType="application/xml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charts/chart1.xml" ContentType="application/vnd.openxmlformats-officedocument.drawingml.chart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ba7d9fb9237c4d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aa871a42b74fec"/>
  </p:sldMasterIdLst>
  <p:sldIdLst>
    <p:sldId xmlns:r="http://schemas.openxmlformats.org/officeDocument/2006/relationships" id="256" r:id="Rc06367f77fb54967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e6aa871a42b74fec" /><Relationship Type="http://schemas.openxmlformats.org/officeDocument/2006/relationships/theme" Target="theme/theme1.xml" Id="Rd5abfd202778439e" /><Relationship Type="http://schemas.openxmlformats.org/officeDocument/2006/relationships/slide" Target="slides/slide1.xml" Id="Rc06367f77fb54967" /></Relationship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e6254c2165fe416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4dcb7c5bbd004120" /><Relationship Type="http://schemas.openxmlformats.org/officeDocument/2006/relationships/theme" Target="../theme/theme1.xml" Id="R56f49a8a940c494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cb7c5bbd004120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323220900de24912" /><Relationship Type="http://schemas.openxmlformats.org/officeDocument/2006/relationships/chart" Target="charts/chart1.xml" Id="R14c74afcfb494123" /></Relationships>
</file>

<file path=ppt/slides/charts/_rels/chart1.xml.rels><?xml version="1.0" encoding="utf-8"?><Relationships xmlns="http://schemas.openxmlformats.org/package/2006/relationships"><Relationship Type="http://schemas.openxmlformats.org/officeDocument/2006/relationships/package" Target="embeddings/package.xlsx" Id="Rf2ddf071b61f41d9" /></Relationships>
</file>

<file path=ppt/slides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 USD</c:v>
                </c:pt>
              </c:strCache>
            </c:strRef>
          </c:tx>
          <c:spPr>
            <a:solidFill>
              <a:srgbClr val="C27D17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lnSpc>
                    <a:spcPct val="100000"/>
                  </a:lnSpc>
                  <a:defRPr sz="1000" b="0" baseline="0">
                    <a:solidFill>
                      <a:srgbClr val="15171C"/>
                    </a:solidFill>
                    <a:latin typeface="Arial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15000</c:v>
                </c:pt>
                <c:pt idx="1">
                  <c:v>18000</c:v>
                </c:pt>
                <c:pt idx="2">
                  <c:v>21000</c:v>
                </c:pt>
                <c:pt idx="3">
                  <c:v>24000</c:v>
                </c:pt>
              </c:numCache>
            </c:numRef>
          </c:val>
        </c:ser>
        <c:gapWidth val="2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lnSpc>
                    <a:spcPct val="100000"/>
                  </a:lnSpc>
                  <a:defRPr sz="1100" b="1" baseline="0">
                    <a:solidFill>
                      <a:srgbClr val="4D4E51"/>
                    </a:solidFill>
                    <a:latin typeface="Arial"/>
                  </a:defRPr>
                </a:pPr>
                <a:r>
                  <a:rPr lang="en-US" sz="1100" b="1" baseline="0">
                    <a:solidFill>
                      <a:srgbClr val="4D4E51"/>
                    </a:solidFill>
                    <a:latin typeface="Arial"/>
                  </a:rPr>
                  <a:t>Quarter</a:t>
                </a:r>
              </a:p>
            </c:rich>
          </c:tx>
          <c:overlay val="0"/>
        </c:title>
        <c:majorTickMark val="none"/>
        <c:minorTickMark val="none"/>
        <c:tickLblPos val="low"/>
        <c:spPr>
          <a:ln w="9525">
            <a:solidFill>
              <a:srgbClr val="15171C">
                <a:alpha val="20000"/>
              </a:srgbClr>
            </a:solidFill>
          </a:ln>
        </c:spPr>
        <c:txPr>
          <a:bodyPr/>
          <a:lstStyle/>
          <a:p>
            <a:pPr>
              <a:lnSpc>
                <a:spcPct val="100000"/>
              </a:lnSpc>
              <a:defRPr sz="1000" b="0" baseline="0">
                <a:solidFill>
                  <a:srgbClr val="15171C"/>
                </a:solidFill>
                <a:latin typeface="Arial"/>
              </a:defRPr>
            </a:pPr>
            <a:endParaRPr lang="en-US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w="9525">
              <a:solidFill>
                <a:srgbClr val="15171C">
                  <a:alpha val="10000"/>
                </a:srgb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100000"/>
                  </a:lnSpc>
                  <a:defRPr sz="1100" b="1" baseline="0">
                    <a:solidFill>
                      <a:srgbClr val="4D4E51"/>
                    </a:solidFill>
                    <a:latin typeface="Arial"/>
                  </a:defRPr>
                </a:pPr>
                <a:r>
                  <a:rPr lang="en-US" sz="1100" b="1" baseline="0">
                    <a:solidFill>
                      <a:srgbClr val="4D4E51"/>
                    </a:solidFill>
                    <a:latin typeface="Arial"/>
                  </a:rPr>
                  <a:t>Sales (USD)</a:t>
                </a:r>
              </a:p>
            </c:rich>
          </c:tx>
          <c:overlay val="0"/>
        </c:title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lnSpc>
                <a:spcPct val="100000"/>
              </a:lnSpc>
              <a:defRPr sz="1000" b="0" baseline="0">
                <a:solidFill>
                  <a:srgbClr val="545558"/>
                </a:solidFill>
                <a:latin typeface="Arial"/>
              </a:defRPr>
            </a:pPr>
            <a:endParaRPr lang="en-US"/>
          </a:p>
        </c:txPr>
        <c:crossAx val="4865011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lnSpc>
          <a:spcPct val="100000"/>
        </a:lnSpc>
        <a:defRPr sz="1000" b="0" baseline="0">
          <a:solidFill>
            <a:srgbClr val="15171C"/>
          </a:solidFill>
          <a:latin typeface="Arial"/>
        </a:defRPr>
      </a:pPr>
      <a:endParaRPr lang="en-US"/>
    </a:p>
  </c:txPr>
  <c:externalData r:id="Rf2ddf071b61f41d9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Background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4F1"/>
          </a:solidFill>
          <a:ln xmlns:a="http://schemas.openxmlformats.org/drawingml/2006/main" w="12700">
            <a:noFill/>
          </a:ln>
        </p:spPr>
      </p:sp>
      <p:sp>
        <p:nvSpPr>
          <p:cNvPr id="3" name="AccentBar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" y="584200"/>
            <a:ext cx="889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A33D"/>
          </a:solidFill>
          <a:ln xmlns:a="http://schemas.openxmlformats.org/drawingml/2006/main" w="12700">
            <a:noFill/>
          </a:ln>
        </p:spPr>
      </p:sp>
      <p:sp>
        <p:nvSpPr>
          <p:cNvPr id="4" name="Titl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700"/>
            <a:ext cx="10033000" cy="69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2700">
            <a:noFill/>
          </a:ln>
        </p:spPr>
        <p:txBody>
          <a:bodyPr xmlns:a="http://schemas.openxmlformats.org/drawingml/2006/main" wrap="square" anchor="ctr"/>
          <a:lstStyle xmlns:a="http://schemas.openxmlformats.org/drawingml/2006/main"/>
          <a:p xmlns:a="http://schemas.openxmlformats.org/drawingml/2006/main">
            <a:pPr algn="l">
              <a:lnSpc>
                <a:spcPct val="104166"/>
              </a:lnSpc>
            </a:pPr>
            <a:r>
              <a:rPr lang="en-US" sz="2800" b="1" i="0" dirty="0">
                <a:solidFill>
                  <a:srgbClr val="E8A33D"/>
                </a:solidFill>
                <a:latin typeface="Arial"/>
              </a:rPr>
              <a:t>Quarterly sales (fictional example)</a:t>
            </a:r>
            <a:endParaRPr lang="en-US" sz="2800"/>
          </a:p>
        </p:txBody>
      </p:sp>
      <p:graphicFrame>
        <p:nvGraphicFramePr>
          <p:cNvPr id="5" name="NativeChart" descr="Bar chart: Sales USD"/>
          <p:cNvGraphicFramePr>
            <a:graphicFrameLocks xmlns:a="http://schemas.openxmlformats.org/drawingml/2006/main" noGrp="1"/>
          </p:cNvGraphicFramePr>
          <p:nvPr/>
        </p:nvGraphicFramePr>
        <p:xfrm>
          <a:off xmlns:a="http://schemas.openxmlformats.org/drawingml/2006/main" x="1778000" y="1428750"/>
          <a:ext xmlns:a="http://schemas.openxmlformats.org/drawingml/2006/main" cx="8636000" cy="4318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4c74afcfb494123"/>
          </a:graphicData>
        </a:graphic>
      </p:graphicFrame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15171C"/>
      </a:dk1>
      <a:lt1>
        <a:srgbClr val="F6F4F1"/>
      </a:lt1>
      <a:dk2>
        <a:srgbClr val="E8A33D"/>
      </a:dk2>
      <a:lt2>
        <a:srgbClr val="E8A33D"/>
      </a:lt2>
      <a:accent1>
        <a:srgbClr val="E8A33D"/>
      </a:accent1>
      <a:accent2>
        <a:srgbClr val="E8A33D"/>
      </a:accent2>
      <a:accent3>
        <a:srgbClr val="E8A33D"/>
      </a:accent3>
      <a:accent4>
        <a:srgbClr val="F6F4F1"/>
      </a:accent4>
      <a:accent5>
        <a:srgbClr val="15171C"/>
      </a:accent5>
      <a:accent6>
        <a:srgbClr val="E8A33D"/>
      </a:accent6>
      <a:hlink>
        <a:srgbClr val="E8A33D"/>
      </a:hlink>
      <a:folHlink>
        <a:srgbClr val="E8A33D"/>
      </a:folHlink>
    </a:clrScheme>
    <a:fontScheme name="Brand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